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7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9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主要介绍了北京的胡同以及它们在北京文化中的重要地位。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96" y="1340768"/>
            <a:ext cx="11099820" cy="140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Beijing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known as a large and busy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walk down one of its main streets into a small alley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may find something different—Beijing’s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say they live in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in fact, they live in the buildings on one side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alleys between houses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has been China’s capital city for over 700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city grows, the number of its people and houses is becoming larger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more than 6,000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them were connected end to end, the line would not be shorter than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all these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are certainly some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them are straight, some are curved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弯曲的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Jiuwan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one with the most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about 390 meters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means nine curves, the narrowest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is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Qianshi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only 40 cm wide at its narrowest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only one person can pass at a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people love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bring them a lot of fun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can enjoy the sun, sing songs and play chess with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talk with others and listen to some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not only a symbol of Beijing’s culture, but also an important part of China’s national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try to keep them well as historical places of interest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28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say they live in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in fact, they live in the buildings on one side of the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alleys between houses.”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人们常说自己住在胡同里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但其实他们住在胡同旁边的房子里。胡同是房子之间的小巷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alleys with a history of 800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alleys connected end to 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alleys between houses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alleys in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8609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1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9700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寻常的；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“Among all these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are certainly some exceptional ones. While most of them are straight, some are curved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弯曲的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可知在这些胡同中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有一些是特别的。大多数胡同是直的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但有些是弯的。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“exceptional”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后举例了不同之处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说明它的意思是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不一般、与众不同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223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57388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738813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738813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12370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67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286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“Beijing people love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hutongs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because they bring them a lot of fun and relaxation ... enjoy the sun, sing songs and play chess... talk... listen to stories.”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北京人喜欢胡同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因为在那里可以晒太阳、唱歌、下棋、聊天、听故事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是放松娱乐的好地方。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人们爱胡同的直接原因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。胡同也不是政府机构所在地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Beijing people love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historical places of interest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symbols of Beijing’s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provide fun, relaxation, and social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official centers of the government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37" y="8609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53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2867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写作目的题。最后一段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Hutongs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not only a symbol of Beijing’s culture, but also an important part of China’s national culture. So people try to keep them well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historical places of interest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是文章的主要意图：展现胡同的历史价值。文章没有专门对胡同进行建筑风格分析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选项错误。文章没有鼓励旅游的词语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“welcome”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“visit”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选项错误。文章没有介绍所有的北京胡同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338" algn="l"/>
                <a:tab pos="49355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the building style of Beijing’s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 the historical importance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people to travel to Beijing’s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provide a guide to all of Beijing’s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908720"/>
            <a:ext cx="3365162" cy="4173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37" y="8609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04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604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2025-09-16T12:44:54Z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